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0" r:id="rId4"/>
    <p:sldId id="296" r:id="rId5"/>
    <p:sldId id="262" r:id="rId6"/>
    <p:sldId id="297" r:id="rId7"/>
    <p:sldId id="299" r:id="rId8"/>
    <p:sldId id="303" r:id="rId9"/>
    <p:sldId id="304" r:id="rId10"/>
    <p:sldId id="300" r:id="rId11"/>
    <p:sldId id="301" r:id="rId12"/>
    <p:sldId id="302" r:id="rId13"/>
    <p:sldId id="28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2" autoAdjust="0"/>
    <p:restoredTop sz="94677"/>
  </p:normalViewPr>
  <p:slideViewPr>
    <p:cSldViewPr>
      <p:cViewPr varScale="1">
        <p:scale>
          <a:sx n="155" d="100"/>
          <a:sy n="155" d="100"/>
        </p:scale>
        <p:origin x="352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文章概括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4675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6B1C7-F181-2518-E410-25D3A0A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0891" y="877220"/>
            <a:ext cx="1649435" cy="3603808"/>
          </a:xfrm>
          <a:prstGeom prst="rect">
            <a:avLst/>
          </a:prstGeom>
        </p:spPr>
      </p:pic>
      <p:sp>
        <p:nvSpPr>
          <p:cNvPr id="146" name="燕尾形箭头 145">
            <a:extLst>
              <a:ext uri="{FF2B5EF4-FFF2-40B4-BE49-F238E27FC236}">
                <a16:creationId xmlns:a16="http://schemas.microsoft.com/office/drawing/2014/main" id="{31EB8462-5A5F-0B9E-FAEB-531703B5DFD2}"/>
              </a:ext>
            </a:extLst>
          </p:cNvPr>
          <p:cNvSpPr/>
          <p:nvPr/>
        </p:nvSpPr>
        <p:spPr>
          <a:xfrm>
            <a:off x="4752509" y="2508763"/>
            <a:ext cx="908592" cy="340723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F172E-030E-EC24-F26A-225ACCBF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6" y="1811053"/>
            <a:ext cx="3603809" cy="17361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AEAA53-2CB5-0C08-539E-97BF4FA1C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96" y="4143501"/>
            <a:ext cx="3570652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60246-5488-0E99-53AD-4F21D268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45" y="4114840"/>
            <a:ext cx="37963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10C32EA-5143-1C03-3B8D-D84375114842}"/>
              </a:ext>
            </a:extLst>
          </p:cNvPr>
          <p:cNvGrpSpPr/>
          <p:nvPr/>
        </p:nvGrpSpPr>
        <p:grpSpPr>
          <a:xfrm>
            <a:off x="706443" y="2303294"/>
            <a:ext cx="10796375" cy="3935100"/>
            <a:chOff x="706443" y="1916832"/>
            <a:chExt cx="10796375" cy="3935100"/>
          </a:xfrm>
        </p:grpSpPr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0626F3DA-F9E0-B989-343F-25F436276489}"/>
                </a:ext>
              </a:extLst>
            </p:cNvPr>
            <p:cNvSpPr/>
            <p:nvPr/>
          </p:nvSpPr>
          <p:spPr>
            <a:xfrm rot="5400000">
              <a:off x="5806576" y="-604829"/>
              <a:ext cx="578848" cy="10779114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CCF8CDA-432B-D55D-6507-2DBF751FC81F}"/>
                </a:ext>
              </a:extLst>
            </p:cNvPr>
            <p:cNvGrpSpPr/>
            <p:nvPr/>
          </p:nvGrpSpPr>
          <p:grpSpPr>
            <a:xfrm>
              <a:off x="845583" y="1916832"/>
              <a:ext cx="10657235" cy="2455626"/>
              <a:chOff x="845583" y="1916832"/>
              <a:chExt cx="10657235" cy="245562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FCBE1A5-F21A-3422-DB2E-23125D951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583" y="2562898"/>
                <a:ext cx="3192799" cy="177417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B758FEE-203B-7148-975B-DEFDB87E7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1922" y="2527511"/>
                <a:ext cx="3564558" cy="1844947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229D62E-FFBE-5E68-28FD-16D1374867D7}"/>
                  </a:ext>
                </a:extLst>
              </p:cNvPr>
              <p:cNvGrpSpPr/>
              <p:nvPr/>
            </p:nvGrpSpPr>
            <p:grpSpPr>
              <a:xfrm>
                <a:off x="1181842" y="1916832"/>
                <a:ext cx="6252499" cy="525690"/>
                <a:chOff x="1181842" y="2057894"/>
                <a:chExt cx="6252499" cy="525690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4FFF6AD-1EA7-B4F6-BBE9-8B09A5C4E5D6}"/>
                    </a:ext>
                  </a:extLst>
                </p:cNvPr>
                <p:cNvSpPr txBox="1"/>
                <p:nvPr/>
              </p:nvSpPr>
              <p:spPr>
                <a:xfrm>
                  <a:off x="1181842" y="205789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基因敲除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C261BB5-EAE9-9A8C-D06C-9400FD0B3CA5}"/>
                    </a:ext>
                  </a:extLst>
                </p:cNvPr>
                <p:cNvSpPr txBox="1"/>
                <p:nvPr/>
              </p:nvSpPr>
              <p:spPr>
                <a:xfrm>
                  <a:off x="4914061" y="206036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刺激物</a:t>
                  </a: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9F0FD6-FC49-C2C1-B224-FD3BA35E3FBA}"/>
                  </a:ext>
                </a:extLst>
              </p:cNvPr>
              <p:cNvSpPr txBox="1"/>
              <p:nvPr/>
            </p:nvSpPr>
            <p:spPr>
              <a:xfrm>
                <a:off x="8310019" y="2972931"/>
                <a:ext cx="31927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dirty="0"/>
                  <a:t>等</a:t>
                </a:r>
                <a:endParaRPr kumimoji="1" lang="en-US" altLang="zh-CN" sz="2800" dirty="0"/>
              </a:p>
              <a:p>
                <a:pPr algn="ctr"/>
                <a:r>
                  <a:rPr kumimoji="1" lang="zh-CN" altLang="en-US" sz="2800" dirty="0"/>
                  <a:t>对细胞处理的操作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0381712-91E7-AA92-921E-CBC1C405B3D3}"/>
                </a:ext>
              </a:extLst>
            </p:cNvPr>
            <p:cNvSpPr txBox="1"/>
            <p:nvPr/>
          </p:nvSpPr>
          <p:spPr>
            <a:xfrm>
              <a:off x="4835860" y="520560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/>
                <a:t>扰动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prism isInverted="1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607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8686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+</a:t>
            </a:r>
            <a:r>
              <a:rPr kumimoji="1" lang="zh-CN" altLang="en-US" sz="2400" dirty="0">
                <a:latin typeface="+mn-ea"/>
              </a:rPr>
              <a:t> 线性向量计算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prism isInverted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251</Words>
  <Application>Microsoft Macintosh PowerPoint</Application>
  <PresentationFormat>宽屏</PresentationFormat>
  <Paragraphs>75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70</cp:revision>
  <dcterms:modified xsi:type="dcterms:W3CDTF">2023-10-21T03:57:49Z</dcterms:modified>
</cp:coreProperties>
</file>